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65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6" r:id="rId11"/>
    <p:sldId id="267" r:id="rId12"/>
    <p:sldId id="263" r:id="rId13"/>
    <p:sldId id="268" r:id="rId14"/>
    <p:sldId id="269" r:id="rId15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 autoAdjust="0"/>
  </p:normalViewPr>
  <p:slideViewPr>
    <p:cSldViewPr snapToGrid="0">
      <p:cViewPr varScale="1">
        <p:scale>
          <a:sx n="44" d="100"/>
          <a:sy n="44" d="100"/>
        </p:scale>
        <p:origin x="864" y="60"/>
      </p:cViewPr>
      <p:guideLst/>
    </p:cSldViewPr>
  </p:slideViewPr>
  <p:outlineViewPr>
    <p:cViewPr>
      <p:scale>
        <a:sx n="33" d="100"/>
        <a:sy n="33" d="100"/>
      </p:scale>
      <p:origin x="0" y="-4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5869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3274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11074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0356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52633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75840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906424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73128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9032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82822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pl-PL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93002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C13D587-D672-4688-A72F-CE31F2742524}" type="datetimeFigureOut">
              <a:rPr lang="pl-PL" smtClean="0"/>
              <a:t>15.10.2021</a:t>
            </a:fld>
            <a:endParaRPr lang="pl-PL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8B2343F-EA7A-4C67-BFCF-6280BEDE7368}" type="slidenum">
              <a:rPr lang="pl-PL" smtClean="0"/>
              <a:t>‹#›</a:t>
            </a:fld>
            <a:endParaRPr lang="pl-PL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7443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078521" y="1716573"/>
            <a:ext cx="10318418" cy="3267550"/>
          </a:xfrm>
        </p:spPr>
        <p:txBody>
          <a:bodyPr/>
          <a:lstStyle/>
          <a:p>
            <a:r>
              <a:rPr lang="pl-PL" sz="3200" dirty="0"/>
              <a:t>Projekt </a:t>
            </a:r>
            <a:r>
              <a:rPr lang="pl-PL" sz="3200" dirty="0" err="1"/>
              <a:t>pn</a:t>
            </a:r>
            <a:r>
              <a:rPr lang="pl-PL" sz="3200" dirty="0"/>
              <a:t>.”Poprawa jakości Kształcenia zawodowego na terenie powiatu człuchowskiego”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215044" y="5743977"/>
            <a:ext cx="8045373" cy="785612"/>
          </a:xfrm>
        </p:spPr>
        <p:txBody>
          <a:bodyPr>
            <a:normAutofit lnSpcReduction="10000"/>
          </a:bodyPr>
          <a:lstStyle/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Spółdzielnia mieszkaniowa </a:t>
            </a:r>
          </a:p>
          <a:p>
            <a:r>
              <a:rPr lang="pl-PL" dirty="0">
                <a:latin typeface="Arial" panose="020B0604020202020204" pitchFamily="34" charset="0"/>
                <a:cs typeface="Arial" panose="020B0604020202020204" pitchFamily="34" charset="0"/>
              </a:rPr>
              <a:t>„nadzieja”</a:t>
            </a:r>
          </a:p>
        </p:txBody>
      </p:sp>
    </p:spTree>
    <p:extLst>
      <p:ext uri="{BB962C8B-B14F-4D97-AF65-F5344CB8AC3E}">
        <p14:creationId xmlns:p14="http://schemas.microsoft.com/office/powerpoint/2010/main" val="2619047342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Praca z Excelem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8237" y="2079937"/>
            <a:ext cx="5985203" cy="448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28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5819" y="1461752"/>
            <a:ext cx="5950040" cy="4462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4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Praca z papierami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4427" y="2118573"/>
            <a:ext cx="3352823" cy="4470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9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3895" y="935268"/>
            <a:ext cx="4073888" cy="543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99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uczestnicy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Ivan Kovalchuk</a:t>
            </a:r>
          </a:p>
          <a:p>
            <a:r>
              <a:rPr lang="pl-PL" dirty="0"/>
              <a:t>Ivan </a:t>
            </a:r>
            <a:r>
              <a:rPr lang="pl-PL" dirty="0" err="1"/>
              <a:t>Chornobai</a:t>
            </a:r>
            <a:endParaRPr lang="pl-PL" dirty="0"/>
          </a:p>
          <a:p>
            <a:r>
              <a:rPr lang="pl-PL" dirty="0" err="1"/>
              <a:t>Vladyslava</a:t>
            </a:r>
            <a:r>
              <a:rPr lang="pl-PL" dirty="0"/>
              <a:t> </a:t>
            </a:r>
            <a:r>
              <a:rPr lang="pl-PL" dirty="0" err="1"/>
              <a:t>Ilchenko</a:t>
            </a:r>
            <a:endParaRPr lang="pl-PL" dirty="0"/>
          </a:p>
          <a:p>
            <a:r>
              <a:rPr lang="pl-PL" dirty="0"/>
              <a:t>Valeria </a:t>
            </a:r>
            <a:r>
              <a:rPr lang="pl-PL" dirty="0" err="1"/>
              <a:t>Medvedeva</a:t>
            </a:r>
            <a:endParaRPr lang="pl-PL" dirty="0"/>
          </a:p>
          <a:p>
            <a:r>
              <a:rPr lang="pl-PL" dirty="0"/>
              <a:t>Anastazja </a:t>
            </a:r>
            <a:r>
              <a:rPr lang="pl-PL" dirty="0" err="1"/>
              <a:t>Yehorova</a:t>
            </a:r>
            <a:endParaRPr lang="pl-PL" dirty="0"/>
          </a:p>
          <a:p>
            <a:r>
              <a:rPr lang="pl-PL" dirty="0"/>
              <a:t>Artem </a:t>
            </a:r>
            <a:r>
              <a:rPr lang="pl-PL" dirty="0" err="1"/>
              <a:t>Stebliuk</a:t>
            </a:r>
            <a:endParaRPr lang="pl-PL" dirty="0"/>
          </a:p>
          <a:p>
            <a:pPr marL="0" indent="0">
              <a:buNone/>
            </a:pPr>
            <a:r>
              <a:rPr lang="pl-PL" dirty="0"/>
              <a:t>Uczniowie klasy IV TI Zespołu Szkół Ponadpodstawowych </a:t>
            </a:r>
            <a:r>
              <a:rPr lang="pl-PL"/>
              <a:t>w Czarnem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9381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54889" y="1128451"/>
            <a:ext cx="37719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029310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Praca przy komputerze 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0439" y="2021983"/>
            <a:ext cx="6400800" cy="465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1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0305" y="1107583"/>
            <a:ext cx="7723851" cy="5142506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1997235" y="243562"/>
            <a:ext cx="8652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>
                <a:latin typeface="+mj-lt"/>
              </a:rPr>
              <a:t>PRACOWNIK PRACUJE Z BUCHALTERIĄ</a:t>
            </a:r>
          </a:p>
        </p:txBody>
      </p:sp>
    </p:spTree>
    <p:extLst>
      <p:ext uri="{BB962C8B-B14F-4D97-AF65-F5344CB8AC3E}">
        <p14:creationId xmlns:p14="http://schemas.microsoft.com/office/powerpoint/2010/main" val="37515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37322"/>
          </a:xfrm>
        </p:spPr>
        <p:txBody>
          <a:bodyPr/>
          <a:lstStyle/>
          <a:p>
            <a:r>
              <a:rPr lang="pl-PL" dirty="0" err="1"/>
              <a:t>PoDlewamy</a:t>
            </a:r>
            <a:r>
              <a:rPr lang="pl-PL" dirty="0"/>
              <a:t> kwiaty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7836" y="1519707"/>
            <a:ext cx="6946005" cy="520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6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Praca przy komputerze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0797" y="1989785"/>
            <a:ext cx="6240084" cy="468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99278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Ostrzymy ołówki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3691" y="2002665"/>
            <a:ext cx="6294296" cy="472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9889"/>
      </p:ext>
    </p:extLst>
  </p:cSld>
  <p:clrMapOvr>
    <a:masterClrMapping/>
  </p:clrMapOvr>
  <p:transition spd="slow">
    <p:wheel spokes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Praca z papierami</a:t>
            </a: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5639" y="2044133"/>
            <a:ext cx="3610400" cy="481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82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84199" y="1128451"/>
            <a:ext cx="3713279" cy="4951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10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TM10001106[[fn=Znaczek]]</Template>
  <TotalTime>72</TotalTime>
  <Words>62</Words>
  <Application>Microsoft Office PowerPoint</Application>
  <PresentationFormat>Panoramiczny</PresentationFormat>
  <Paragraphs>19</Paragraphs>
  <Slides>14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8" baseType="lpstr">
      <vt:lpstr>Arial</vt:lpstr>
      <vt:lpstr>Gill Sans MT</vt:lpstr>
      <vt:lpstr>Impact</vt:lpstr>
      <vt:lpstr>Badge</vt:lpstr>
      <vt:lpstr>Projekt pn.”Poprawa jakości Kształcenia zawodowego na terenie powiatu człuchowskiego”</vt:lpstr>
      <vt:lpstr>Prezentacja programu PowerPoint</vt:lpstr>
      <vt:lpstr>Praca przy komputerze </vt:lpstr>
      <vt:lpstr>Prezentacja programu PowerPoint</vt:lpstr>
      <vt:lpstr>PoDlewamy kwiaty</vt:lpstr>
      <vt:lpstr>Praca przy komputerze</vt:lpstr>
      <vt:lpstr>Ostrzymy ołówki</vt:lpstr>
      <vt:lpstr>Praca z papierami</vt:lpstr>
      <vt:lpstr>Prezentacja programu PowerPoint</vt:lpstr>
      <vt:lpstr>Praca z Excelem</vt:lpstr>
      <vt:lpstr>Prezentacja programu PowerPoint</vt:lpstr>
      <vt:lpstr>Praca z papierami</vt:lpstr>
      <vt:lpstr>Prezentacja programu PowerPoint</vt:lpstr>
      <vt:lpstr>uczestnicy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pn.”Poprawa jakości Kształceniazawodowegona terenie powiatu człuchowskiego” realizowanym w ramach podziałanie 3.3.1 regionalnego programu o</dc:title>
  <dc:creator>Izabela Winnicka</dc:creator>
  <cp:lastModifiedBy>Anita Foryszewska</cp:lastModifiedBy>
  <cp:revision>11</cp:revision>
  <dcterms:created xsi:type="dcterms:W3CDTF">2021-09-23T06:43:23Z</dcterms:created>
  <dcterms:modified xsi:type="dcterms:W3CDTF">2021-10-15T08:35:01Z</dcterms:modified>
</cp:coreProperties>
</file>